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0"/>
  </p:notesMasterIdLst>
  <p:sldIdLst>
    <p:sldId id="261" r:id="rId5"/>
    <p:sldId id="262" r:id="rId6"/>
    <p:sldId id="263" r:id="rId7"/>
    <p:sldId id="264"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3" d="100"/>
          <a:sy n="83" d="100"/>
        </p:scale>
        <p:origin x="45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12/18/2023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12/18/2023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hyperlink" Target="https://www.wallpaperflare.com/search?wallpaper=machines" TargetMode="External"/><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www.mrhowd.com/techex/" TargetMode="External"/><Relationship Id="rId2" Type="http://schemas.openxmlformats.org/officeDocument/2006/relationships/image" Target="../media/image5.jpg"/><Relationship Id="rId1" Type="http://schemas.openxmlformats.org/officeDocument/2006/relationships/slideLayout" Target="../slideLayouts/slideLayout9.xml"/><Relationship Id="rId4"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69940" y="-66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hi-IN"/>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hi-IN"/>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hi-IN"/>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hi-IN"/>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hi-IN"/>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hi-IN"/>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hi-IN"/>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hi-IN"/>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hi-IN"/>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hi-IN"/>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hi-IN"/>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hi-IN"/>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hi-IN"/>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hi-IN"/>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hi-IN"/>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hi-IN"/>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hi-IN"/>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hi-IN"/>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hi-IN"/>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hi-IN"/>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3395"/>
            <a:ext cx="6858000" cy="1592965"/>
          </a:xfrm>
        </p:spPr>
        <p:txBody>
          <a:bodyPr>
            <a:normAutofit/>
          </a:bodyPr>
          <a:lstStyle/>
          <a:p>
            <a:pPr algn="ctr"/>
            <a:r>
              <a:rPr lang="en-US" sz="8000" dirty="0"/>
              <a:t>THE AI</a:t>
            </a:r>
            <a:endParaRPr lang="en-US" sz="5400" dirty="0"/>
          </a:p>
        </p:txBody>
      </p:sp>
      <p:sp>
        <p:nvSpPr>
          <p:cNvPr id="6" name="Subtitle 5">
            <a:extLst>
              <a:ext uri="{FF2B5EF4-FFF2-40B4-BE49-F238E27FC236}">
                <a16:creationId xmlns:a16="http://schemas.microsoft.com/office/drawing/2014/main" id="{285C0BD7-7302-95F4-49D1-259FC8175E4A}"/>
              </a:ext>
            </a:extLst>
          </p:cNvPr>
          <p:cNvSpPr>
            <a:spLocks noGrp="1"/>
          </p:cNvSpPr>
          <p:nvPr>
            <p:ph type="subTitle" idx="1"/>
          </p:nvPr>
        </p:nvSpPr>
        <p:spPr>
          <a:xfrm>
            <a:off x="5331090" y="4102887"/>
            <a:ext cx="2356644" cy="525469"/>
          </a:xfrm>
        </p:spPr>
        <p:txBody>
          <a:bodyPr/>
          <a:lstStyle/>
          <a:p>
            <a:r>
              <a:rPr lang="en-US" dirty="0"/>
              <a:t>TECKNOLOGY</a:t>
            </a:r>
          </a:p>
          <a:p>
            <a:endParaRPr lang="hi-IN" dirty="0"/>
          </a:p>
        </p:txBody>
      </p:sp>
    </p:spTree>
    <p:extLst>
      <p:ext uri="{BB962C8B-B14F-4D97-AF65-F5344CB8AC3E}">
        <p14:creationId xmlns:p14="http://schemas.microsoft.com/office/powerpoint/2010/main" val="13371922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2" y="16678"/>
            <a:ext cx="7591425" cy="6857990"/>
          </a:xfrm>
          <a:prstGeom prst="rect">
            <a:avLst/>
          </a:prstGeom>
          <a:ln>
            <a:noFill/>
          </a:ln>
          <a:effectLst>
            <a:outerShdw blurRad="190500" algn="tl" rotWithShape="0">
              <a:srgbClr val="000000">
                <a:alpha val="70000"/>
              </a:srgbClr>
            </a:outerShdw>
          </a:effectLst>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hi-IN"/>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hi-IN"/>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hi-IN"/>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hi-IN"/>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hi-IN"/>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r>
              <a:rPr lang="en-US" sz="3200" dirty="0"/>
              <a:t>THE </a:t>
            </a:r>
            <a:br>
              <a:rPr lang="en-US" sz="3200" dirty="0"/>
            </a:br>
            <a:r>
              <a:rPr lang="en-US" sz="3200" dirty="0"/>
              <a:t>STARTING OF </a:t>
            </a:r>
            <a:r>
              <a:rPr lang="en-US" sz="4400" dirty="0"/>
              <a:t>AI   </a:t>
            </a: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a:normAutofit lnSpcReduction="10000"/>
          </a:bodyPr>
          <a:lstStyle/>
          <a:p>
            <a:pPr>
              <a:lnSpc>
                <a:spcPct val="110000"/>
              </a:lnSpc>
            </a:pPr>
            <a:r>
              <a:rPr lang="en-US" sz="1600" dirty="0"/>
              <a:t>WHAT is special about AI </a:t>
            </a:r>
          </a:p>
          <a:p>
            <a:pPr>
              <a:lnSpc>
                <a:spcPct val="110000"/>
              </a:lnSpc>
            </a:pPr>
            <a:r>
              <a:rPr lang="en-US" sz="1600" dirty="0"/>
              <a:t>Thanks to machine learning and deep learning, </a:t>
            </a:r>
          </a:p>
          <a:p>
            <a:pPr>
              <a:lnSpc>
                <a:spcPct val="110000"/>
              </a:lnSpc>
            </a:pPr>
            <a:r>
              <a:rPr lang="en-US" sz="1600" dirty="0"/>
              <a:t>AI application can earn from data and result in near real time </a:t>
            </a:r>
          </a:p>
          <a:p>
            <a:pPr>
              <a:lnSpc>
                <a:spcPct val="110000"/>
              </a:lnSpc>
            </a:pPr>
            <a:r>
              <a:rPr lang="en-US" sz="2000" dirty="0"/>
              <a:t>Analyzing new information from many sources and adapting accordingly, with a level of accuracy that invaluable to business</a:t>
            </a:r>
            <a:r>
              <a:rPr lang="en-US" sz="1600" dirty="0"/>
              <a:t>.</a:t>
            </a:r>
          </a:p>
        </p:txBody>
      </p:sp>
    </p:spTree>
    <p:extLst>
      <p:ext uri="{BB962C8B-B14F-4D97-AF65-F5344CB8AC3E}">
        <p14:creationId xmlns:p14="http://schemas.microsoft.com/office/powerpoint/2010/main" val="1094849372"/>
      </p:ext>
    </p:extLst>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CCAB8-B5DA-2860-EBA3-989ADC0C6544}"/>
              </a:ext>
            </a:extLst>
          </p:cNvPr>
          <p:cNvSpPr>
            <a:spLocks noGrp="1"/>
          </p:cNvSpPr>
          <p:nvPr>
            <p:ph type="title"/>
          </p:nvPr>
        </p:nvSpPr>
        <p:spPr>
          <a:xfrm>
            <a:off x="1146705" y="682978"/>
            <a:ext cx="3856037" cy="767643"/>
          </a:xfrm>
        </p:spPr>
        <p:txBody>
          <a:bodyPr/>
          <a:lstStyle/>
          <a:p>
            <a:r>
              <a:rPr lang="en-US" dirty="0"/>
              <a:t>ABOUT Ai </a:t>
            </a:r>
            <a:endParaRPr lang="hi-IN" dirty="0"/>
          </a:p>
        </p:txBody>
      </p:sp>
      <p:pic>
        <p:nvPicPr>
          <p:cNvPr id="6" name="Content Placeholder 5">
            <a:extLst>
              <a:ext uri="{FF2B5EF4-FFF2-40B4-BE49-F238E27FC236}">
                <a16:creationId xmlns:a16="http://schemas.microsoft.com/office/drawing/2014/main" id="{4677692D-C546-0AB1-0EAC-52C8289A6F94}"/>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146705" y="2404533"/>
            <a:ext cx="3856037" cy="3386667"/>
          </a:xfrm>
        </p:spPr>
      </p:pic>
      <p:sp>
        <p:nvSpPr>
          <p:cNvPr id="4" name="Text Placeholder 3">
            <a:extLst>
              <a:ext uri="{FF2B5EF4-FFF2-40B4-BE49-F238E27FC236}">
                <a16:creationId xmlns:a16="http://schemas.microsoft.com/office/drawing/2014/main" id="{B1FA9BC0-7856-44BB-046F-CD234DC3C01D}"/>
              </a:ext>
            </a:extLst>
          </p:cNvPr>
          <p:cNvSpPr>
            <a:spLocks noGrp="1"/>
          </p:cNvSpPr>
          <p:nvPr>
            <p:ph type="body" sz="half" idx="2"/>
          </p:nvPr>
        </p:nvSpPr>
        <p:spPr>
          <a:xfrm>
            <a:off x="7189260" y="400756"/>
            <a:ext cx="4212520" cy="6056488"/>
          </a:xfrm>
        </p:spPr>
        <p:txBody>
          <a:bodyPr>
            <a:normAutofit fontScale="25000" lnSpcReduction="20000"/>
          </a:bodyPr>
          <a:lstStyle/>
          <a:p>
            <a:r>
              <a:rPr lang="en-US" sz="3500" dirty="0"/>
              <a:t> </a:t>
            </a:r>
            <a:r>
              <a:rPr lang="en-US" sz="14400" b="1" dirty="0"/>
              <a:t>.</a:t>
            </a:r>
            <a:r>
              <a:rPr lang="en-US" sz="3500" dirty="0"/>
              <a:t> </a:t>
            </a:r>
            <a:r>
              <a:rPr lang="en-US" sz="4800" dirty="0"/>
              <a:t>The quick brown fox jumps over the lazy dog. The quick brown fox jumps over the lazy dog. The quick brown fox jumps over the lazy dog. The quick brown fox jumps over the lazy dog. The quick brown fox jumps over the lazy dog. </a:t>
            </a:r>
          </a:p>
          <a:p>
            <a:endParaRPr lang="en-US" sz="2800" dirty="0"/>
          </a:p>
          <a:p>
            <a:r>
              <a:rPr lang="en-US" sz="7200" dirty="0"/>
              <a:t>The quick brown </a:t>
            </a:r>
            <a:r>
              <a:rPr lang="en-US" sz="4800" dirty="0"/>
              <a:t>fox jumps over the lazy dog. The quick brown fox jumps over the lazy dog. The quick brown fox jumps over the lazy dog. The quick brown fox jumps over the lazy </a:t>
            </a:r>
          </a:p>
          <a:p>
            <a:r>
              <a:rPr lang="en-US" sz="16000" dirty="0"/>
              <a:t>.</a:t>
            </a:r>
            <a:r>
              <a:rPr lang="en-US" sz="4800" dirty="0"/>
              <a:t>The quick brown fox jumps over the lazy dog. The quick brown fox jumps over the lazy dog. The quick brown fox jumps over the lazy dog. The quick brown fox jumps over the lazy dog. The quick brown fox jumps over the lazy dog. </a:t>
            </a:r>
          </a:p>
          <a:p>
            <a:endParaRPr lang="en-US" sz="4800" dirty="0"/>
          </a:p>
          <a:p>
            <a:r>
              <a:rPr lang="en-US" sz="4800" dirty="0"/>
              <a:t>The quick brown fox jumps over the lazy dog. The quick brown fox jumps over the lazy dog. The quick brown fox jumps over the lazy dog. The quick brown fox jumps over the lazy dog. The quick brown fox jumps over the lazy dog. </a:t>
            </a:r>
          </a:p>
          <a:p>
            <a:endParaRPr lang="en-US" sz="4800" dirty="0"/>
          </a:p>
          <a:p>
            <a:r>
              <a:rPr lang="en-US" sz="4800" dirty="0"/>
              <a:t>The quick brown fox jumps over the lazy dog. The quick brown fox jumps over the lazy dog. The quick brown fox jumps over the lazy dog. The quick brown fox jumps over the lazy dog. The quick brown fox jumps over the lazy dog. </a:t>
            </a:r>
          </a:p>
          <a:p>
            <a:endParaRPr lang="en-US" sz="4400" dirty="0"/>
          </a:p>
          <a:p>
            <a:endParaRPr lang="hi-IN" dirty="0"/>
          </a:p>
        </p:txBody>
      </p:sp>
    </p:spTree>
    <p:extLst>
      <p:ext uri="{BB962C8B-B14F-4D97-AF65-F5344CB8AC3E}">
        <p14:creationId xmlns:p14="http://schemas.microsoft.com/office/powerpoint/2010/main" val="2937084986"/>
      </p:ext>
    </p:extLst>
  </p:cSld>
  <p:clrMapOvr>
    <a:masterClrMapping/>
  </p:clrMapOvr>
  <p:transition spd="slow">
    <p:randomBa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CDC8-ED10-CF24-6011-7EE04D403F92}"/>
              </a:ext>
            </a:extLst>
          </p:cNvPr>
          <p:cNvSpPr>
            <a:spLocks noGrp="1"/>
          </p:cNvSpPr>
          <p:nvPr>
            <p:ph type="title"/>
          </p:nvPr>
        </p:nvSpPr>
        <p:spPr>
          <a:xfrm>
            <a:off x="824089" y="146756"/>
            <a:ext cx="3048000" cy="2032000"/>
          </a:xfrm>
        </p:spPr>
        <p:txBody>
          <a:bodyPr>
            <a:normAutofit fontScale="90000"/>
          </a:bodyPr>
          <a:lstStyle/>
          <a:p>
            <a:r>
              <a:rPr lang="en-US" sz="4400" dirty="0">
                <a:solidFill>
                  <a:schemeClr val="bg2">
                    <a:lumMod val="75000"/>
                  </a:schemeClr>
                </a:solidFill>
              </a:rPr>
              <a:t>AI</a:t>
            </a:r>
            <a:br>
              <a:rPr lang="en-US" sz="4400" dirty="0"/>
            </a:br>
            <a:r>
              <a:rPr lang="en-US" sz="4900" dirty="0">
                <a:solidFill>
                  <a:schemeClr val="bg2">
                    <a:lumMod val="75000"/>
                  </a:schemeClr>
                </a:solidFill>
              </a:rPr>
              <a:t>GENRATION</a:t>
            </a:r>
            <a:br>
              <a:rPr lang="en-US" dirty="0"/>
            </a:br>
            <a:endParaRPr lang="hi-IN" dirty="0"/>
          </a:p>
        </p:txBody>
      </p:sp>
      <p:sp>
        <p:nvSpPr>
          <p:cNvPr id="4" name="Text Placeholder 3">
            <a:extLst>
              <a:ext uri="{FF2B5EF4-FFF2-40B4-BE49-F238E27FC236}">
                <a16:creationId xmlns:a16="http://schemas.microsoft.com/office/drawing/2014/main" id="{32C98594-243A-7EA5-D2BC-B57A9BAA0ED8}"/>
              </a:ext>
            </a:extLst>
          </p:cNvPr>
          <p:cNvSpPr>
            <a:spLocks noGrp="1"/>
          </p:cNvSpPr>
          <p:nvPr>
            <p:ph type="body" sz="half" idx="2"/>
          </p:nvPr>
        </p:nvSpPr>
        <p:spPr>
          <a:xfrm>
            <a:off x="824090" y="2178756"/>
            <a:ext cx="4978542" cy="4176888"/>
          </a:xfrm>
        </p:spPr>
        <p:txBody>
          <a:bodyPr>
            <a:normAutofit fontScale="77500" lnSpcReduction="20000"/>
          </a:bodyPr>
          <a:lstStyle/>
          <a:p>
            <a:r>
              <a:rPr lang="en-US" sz="2100" dirty="0">
                <a:solidFill>
                  <a:schemeClr val="bg2">
                    <a:lumMod val="75000"/>
                  </a:schemeClr>
                </a:solidFill>
              </a:rPr>
              <a:t>The quick brown fox jumps over the lazy dog. The quick brown fox jumps over the lazy dog. The quick brown fox jumps over the lazy dog. The quick brown fox jumps over the lazy dog. The quick brown fox jumps over the lazy dog. </a:t>
            </a:r>
          </a:p>
          <a:p>
            <a:endParaRPr lang="en-US" dirty="0"/>
          </a:p>
          <a:p>
            <a:r>
              <a:rPr lang="en-US" sz="1800" dirty="0">
                <a:solidFill>
                  <a:schemeClr val="tx1">
                    <a:lumMod val="85000"/>
                  </a:schemeClr>
                </a:solidFill>
              </a:rPr>
              <a:t>The quick brown fox jumps over the lazy dog. The quick brown fox jumps over the lazy dog. The quick brown fox jumps over the lazy dog. The quick brown fox jumps over the lazy dog. The quick brown fox jumps over the lazy dog. </a:t>
            </a:r>
          </a:p>
          <a:p>
            <a:endParaRPr lang="en-US" sz="1800" dirty="0">
              <a:solidFill>
                <a:schemeClr val="tx1">
                  <a:lumMod val="85000"/>
                </a:schemeClr>
              </a:solidFill>
            </a:endParaRPr>
          </a:p>
          <a:p>
            <a:r>
              <a:rPr lang="en-US" sz="1800" dirty="0">
                <a:solidFill>
                  <a:schemeClr val="bg2">
                    <a:lumMod val="75000"/>
                  </a:schemeClr>
                </a:solidFill>
              </a:rPr>
              <a:t>The quick brown fox jumps over the lazy dog. The quick brown fox jumps over the lazy dog. The quick brown fox jumps over the lazy dog. The quick brown fox jumps over the lazy dog. The quick brown fox jumps over the lazy dog. </a:t>
            </a:r>
          </a:p>
          <a:p>
            <a:endParaRPr lang="hi-IN" dirty="0"/>
          </a:p>
        </p:txBody>
      </p:sp>
      <p:pic>
        <p:nvPicPr>
          <p:cNvPr id="15" name="Picture Placeholder 14">
            <a:extLst>
              <a:ext uri="{FF2B5EF4-FFF2-40B4-BE49-F238E27FC236}">
                <a16:creationId xmlns:a16="http://schemas.microsoft.com/office/drawing/2014/main" id="{A7F793F6-7C6F-A7DE-2D95-49D93B1CD94B}"/>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l="3794" r="3794"/>
          <a:stretch>
            <a:fillRect/>
          </a:stretch>
        </p:blipFill>
        <p:spPr>
          <a:xfrm>
            <a:off x="6897439" y="394995"/>
            <a:ext cx="4978541" cy="6357507"/>
          </a:xfrm>
        </p:spPr>
      </p:pic>
      <p:sp>
        <p:nvSpPr>
          <p:cNvPr id="16" name="TextBox 15">
            <a:extLst>
              <a:ext uri="{FF2B5EF4-FFF2-40B4-BE49-F238E27FC236}">
                <a16:creationId xmlns:a16="http://schemas.microsoft.com/office/drawing/2014/main" id="{6844820A-54F8-440B-8E0F-A9EA9D3BD4D8}"/>
              </a:ext>
            </a:extLst>
          </p:cNvPr>
          <p:cNvSpPr txBox="1"/>
          <p:nvPr/>
        </p:nvSpPr>
        <p:spPr>
          <a:xfrm>
            <a:off x="6841067" y="6356350"/>
            <a:ext cx="4617155" cy="230832"/>
          </a:xfrm>
          <a:prstGeom prst="rect">
            <a:avLst/>
          </a:prstGeom>
          <a:noFill/>
        </p:spPr>
        <p:txBody>
          <a:bodyPr wrap="square" rtlCol="0">
            <a:spAutoFit/>
          </a:bodyPr>
          <a:lstStyle/>
          <a:p>
            <a:r>
              <a:rPr lang="hi-IN" sz="900" dirty="0">
                <a:hlinkClick r:id="rId3" tooltip="https://www.mrhowd.com/techex/"/>
              </a:rPr>
              <a:t>This Photo</a:t>
            </a:r>
            <a:r>
              <a:rPr lang="hi-IN" sz="900" dirty="0"/>
              <a:t> by Unknown Author is licensed under </a:t>
            </a:r>
            <a:r>
              <a:rPr lang="hi-IN" sz="900" dirty="0">
                <a:hlinkClick r:id="rId4" tooltip="https://creativecommons.org/licenses/by-nc-sa/3.0/"/>
              </a:rPr>
              <a:t>CC BY-SA-NC</a:t>
            </a:r>
            <a:endParaRPr lang="hi-IN" sz="900" dirty="0"/>
          </a:p>
        </p:txBody>
      </p:sp>
    </p:spTree>
    <p:extLst>
      <p:ext uri="{BB962C8B-B14F-4D97-AF65-F5344CB8AC3E}">
        <p14:creationId xmlns:p14="http://schemas.microsoft.com/office/powerpoint/2010/main" val="800256888"/>
      </p:ext>
    </p:extLst>
  </p:cSld>
  <p:clrMapOvr>
    <a:masterClrMapping/>
  </p:clrMapOvr>
  <p:transition spd="slow">
    <p:randomBa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F99A0-58FC-1DD4-55CD-E3FC51332198}"/>
              </a:ext>
            </a:extLst>
          </p:cNvPr>
          <p:cNvSpPr>
            <a:spLocks noGrp="1"/>
          </p:cNvSpPr>
          <p:nvPr>
            <p:ph type="title"/>
          </p:nvPr>
        </p:nvSpPr>
        <p:spPr/>
        <p:txBody>
          <a:bodyPr/>
          <a:lstStyle/>
          <a:p>
            <a:r>
              <a:rPr lang="en-US" sz="4400" dirty="0">
                <a:solidFill>
                  <a:schemeClr val="bg2">
                    <a:lumMod val="75000"/>
                  </a:schemeClr>
                </a:solidFill>
              </a:rPr>
              <a:t>If you have watched this knowledge full presentation till now, then thanks you very much to all of you.</a:t>
            </a:r>
            <a:r>
              <a:rPr lang="en-US" dirty="0"/>
              <a:t> </a:t>
            </a:r>
            <a:endParaRPr lang="hi-IN" dirty="0"/>
          </a:p>
        </p:txBody>
      </p:sp>
      <p:sp>
        <p:nvSpPr>
          <p:cNvPr id="4" name="Text Placeholder 3">
            <a:extLst>
              <a:ext uri="{FF2B5EF4-FFF2-40B4-BE49-F238E27FC236}">
                <a16:creationId xmlns:a16="http://schemas.microsoft.com/office/drawing/2014/main" id="{D748AF63-ED48-47CC-E58C-F25B6C30F57F}"/>
              </a:ext>
            </a:extLst>
          </p:cNvPr>
          <p:cNvSpPr>
            <a:spLocks noGrp="1"/>
          </p:cNvSpPr>
          <p:nvPr>
            <p:ph type="body" sz="half" idx="2"/>
          </p:nvPr>
        </p:nvSpPr>
        <p:spPr>
          <a:xfrm>
            <a:off x="8114946" y="5382227"/>
            <a:ext cx="6064044" cy="1310081"/>
          </a:xfrm>
        </p:spPr>
        <p:txBody>
          <a:bodyPr>
            <a:normAutofit fontScale="32500" lnSpcReduction="20000"/>
          </a:bodyPr>
          <a:lstStyle/>
          <a:p>
            <a:r>
              <a:rPr lang="en-US" sz="5700" dirty="0">
                <a:solidFill>
                  <a:schemeClr val="tx1">
                    <a:lumMod val="75000"/>
                  </a:schemeClr>
                </a:solidFill>
                <a:latin typeface="Algerian" panose="04020705040A02060702" pitchFamily="82" charset="0"/>
              </a:rPr>
              <a:t>This presentation refer by:</a:t>
            </a:r>
          </a:p>
          <a:p>
            <a:r>
              <a:rPr lang="en-US" sz="2400" dirty="0"/>
              <a:t>                                                                                </a:t>
            </a:r>
          </a:p>
          <a:p>
            <a:r>
              <a:rPr lang="en-US" sz="4000" dirty="0">
                <a:solidFill>
                  <a:schemeClr val="bg2">
                    <a:lumMod val="40000"/>
                    <a:lumOff val="60000"/>
                  </a:schemeClr>
                </a:solidFill>
              </a:rPr>
              <a:t>Naveen </a:t>
            </a:r>
            <a:r>
              <a:rPr lang="en-US" sz="4000" dirty="0" err="1">
                <a:solidFill>
                  <a:schemeClr val="bg2">
                    <a:lumMod val="40000"/>
                    <a:lumOff val="60000"/>
                  </a:schemeClr>
                </a:solidFill>
              </a:rPr>
              <a:t>chaudhary</a:t>
            </a:r>
            <a:endParaRPr lang="en-US" sz="2400" dirty="0">
              <a:solidFill>
                <a:schemeClr val="bg2">
                  <a:lumMod val="40000"/>
                  <a:lumOff val="60000"/>
                </a:schemeClr>
              </a:solidFill>
            </a:endParaRPr>
          </a:p>
          <a:p>
            <a:r>
              <a:rPr lang="en-US" sz="2400" dirty="0"/>
              <a:t> </a:t>
            </a:r>
            <a:r>
              <a:rPr lang="en-US" sz="2400" dirty="0">
                <a:solidFill>
                  <a:schemeClr val="bg2">
                    <a:lumMod val="50000"/>
                  </a:schemeClr>
                </a:solidFill>
              </a:rPr>
              <a:t>PH.  No:        6395650530</a:t>
            </a:r>
            <a:endParaRPr lang="hi-IN" sz="2400" dirty="0">
              <a:solidFill>
                <a:schemeClr val="bg2">
                  <a:lumMod val="50000"/>
                </a:schemeClr>
              </a:solidFill>
            </a:endParaRPr>
          </a:p>
        </p:txBody>
      </p:sp>
    </p:spTree>
    <p:extLst>
      <p:ext uri="{BB962C8B-B14F-4D97-AF65-F5344CB8AC3E}">
        <p14:creationId xmlns:p14="http://schemas.microsoft.com/office/powerpoint/2010/main" val="35863653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96</TotalTime>
  <Words>495</Words>
  <Application>Microsoft Office PowerPoint</Application>
  <PresentationFormat>Widescreen</PresentationFormat>
  <Paragraphs>28</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Algerian</vt:lpstr>
      <vt:lpstr>Arial</vt:lpstr>
      <vt:lpstr>Calibri</vt:lpstr>
      <vt:lpstr>Tw Cen MT</vt:lpstr>
      <vt:lpstr>Circuit</vt:lpstr>
      <vt:lpstr>THE AI</vt:lpstr>
      <vt:lpstr>THE  STARTING OF AI   </vt:lpstr>
      <vt:lpstr>ABOUT Ai </vt:lpstr>
      <vt:lpstr>AI GENRATION </vt:lpstr>
      <vt:lpstr>If you have watched this knowledge full presentation till now, then thanks you very much to all of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AI</dc:title>
  <dc:creator>Admin</dc:creator>
  <cp:lastModifiedBy>Admin</cp:lastModifiedBy>
  <cp:revision>4</cp:revision>
  <dcterms:created xsi:type="dcterms:W3CDTF">2023-12-12T11:37:09Z</dcterms:created>
  <dcterms:modified xsi:type="dcterms:W3CDTF">2023-12-18T12:28:08Z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